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22680295" cy="51120675"/>
  <p:notesSz cx="6858000" cy="9144000"/>
  <p:defaultTextStyle>
    <a:defPPr>
      <a:defRPr lang="zh-CN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5C7"/>
    <a:srgbClr val="55BBB7"/>
    <a:srgbClr val="8FD1CE"/>
    <a:srgbClr val="2A8200"/>
    <a:srgbClr val="F7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3053" y="72"/>
      </p:cViewPr>
      <p:guideLst>
        <p:guide orient="horz" pos="16101"/>
        <p:guide pos="7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1047" y="15880546"/>
            <a:ext cx="19278521" cy="109578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02093" y="28968382"/>
            <a:ext cx="15876429" cy="13064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6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3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443444" y="2047201"/>
            <a:ext cx="5103138" cy="4361824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34031" y="2047201"/>
            <a:ext cx="14931403" cy="4361824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612" y="32849771"/>
            <a:ext cx="19278521" cy="10153135"/>
          </a:xfrm>
        </p:spPr>
        <p:txBody>
          <a:bodyPr anchor="t"/>
          <a:lstStyle>
            <a:lvl1pPr algn="l">
              <a:defRPr sz="2236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1612" y="21667127"/>
            <a:ext cx="19278521" cy="11182644"/>
          </a:xfrm>
        </p:spPr>
        <p:txBody>
          <a:bodyPr anchor="b"/>
          <a:lstStyle>
            <a:lvl1pPr marL="0" indent="0">
              <a:buNone/>
              <a:defRPr sz="11240">
                <a:solidFill>
                  <a:schemeClr val="tx1">
                    <a:tint val="75000"/>
                  </a:schemeClr>
                </a:solidFill>
              </a:defRPr>
            </a:lvl1pPr>
            <a:lvl2pPr marL="2555875" indent="0">
              <a:buNone/>
              <a:defRPr sz="10055">
                <a:solidFill>
                  <a:schemeClr val="tx1">
                    <a:tint val="75000"/>
                  </a:schemeClr>
                </a:solidFill>
              </a:defRPr>
            </a:lvl2pPr>
            <a:lvl3pPr marL="5111750" indent="0">
              <a:buNone/>
              <a:defRPr sz="8990">
                <a:solidFill>
                  <a:schemeClr val="tx1">
                    <a:tint val="75000"/>
                  </a:schemeClr>
                </a:solidFill>
              </a:defRPr>
            </a:lvl3pPr>
            <a:lvl4pPr marL="7668260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4pPr>
            <a:lvl5pPr marL="10224135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5pPr>
            <a:lvl6pPr marL="12780010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6pPr>
            <a:lvl7pPr marL="15335885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7pPr>
            <a:lvl8pPr marL="17892395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8pPr>
            <a:lvl9pPr marL="20448270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34031" y="11928161"/>
            <a:ext cx="10017271" cy="33737283"/>
          </a:xfrm>
        </p:spPr>
        <p:txBody>
          <a:bodyPr/>
          <a:lstStyle>
            <a:lvl1pPr>
              <a:defRPr sz="15620"/>
            </a:lvl1pPr>
            <a:lvl2pPr>
              <a:defRPr sz="13370"/>
            </a:lvl2pPr>
            <a:lvl3pPr>
              <a:defRPr sz="11240"/>
            </a:lvl3pPr>
            <a:lvl4pPr>
              <a:defRPr sz="10055"/>
            </a:lvl4pPr>
            <a:lvl5pPr>
              <a:defRPr sz="10055"/>
            </a:lvl5pPr>
            <a:lvl6pPr>
              <a:defRPr sz="10055"/>
            </a:lvl6pPr>
            <a:lvl7pPr>
              <a:defRPr sz="10055"/>
            </a:lvl7pPr>
            <a:lvl8pPr>
              <a:defRPr sz="10055"/>
            </a:lvl8pPr>
            <a:lvl9pPr>
              <a:defRPr sz="10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529312" y="11928161"/>
            <a:ext cx="10017271" cy="33737283"/>
          </a:xfrm>
        </p:spPr>
        <p:txBody>
          <a:bodyPr/>
          <a:lstStyle>
            <a:lvl1pPr>
              <a:defRPr sz="15620"/>
            </a:lvl1pPr>
            <a:lvl2pPr>
              <a:defRPr sz="13370"/>
            </a:lvl2pPr>
            <a:lvl3pPr>
              <a:defRPr sz="11240"/>
            </a:lvl3pPr>
            <a:lvl4pPr>
              <a:defRPr sz="10055"/>
            </a:lvl4pPr>
            <a:lvl5pPr>
              <a:defRPr sz="10055"/>
            </a:lvl5pPr>
            <a:lvl6pPr>
              <a:defRPr sz="10055"/>
            </a:lvl6pPr>
            <a:lvl7pPr>
              <a:defRPr sz="10055"/>
            </a:lvl7pPr>
            <a:lvl8pPr>
              <a:defRPr sz="10055"/>
            </a:lvl8pPr>
            <a:lvl9pPr>
              <a:defRPr sz="10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4031" y="11442989"/>
            <a:ext cx="10021209" cy="4768893"/>
          </a:xfrm>
        </p:spPr>
        <p:txBody>
          <a:bodyPr anchor="b"/>
          <a:lstStyle>
            <a:lvl1pPr marL="0" indent="0">
              <a:buNone/>
              <a:defRPr sz="13370" b="1"/>
            </a:lvl1pPr>
            <a:lvl2pPr marL="2555875" indent="0">
              <a:buNone/>
              <a:defRPr sz="11240" b="1"/>
            </a:lvl2pPr>
            <a:lvl3pPr marL="5111750" indent="0">
              <a:buNone/>
              <a:defRPr sz="10055" b="1"/>
            </a:lvl3pPr>
            <a:lvl4pPr marL="7668260" indent="0">
              <a:buNone/>
              <a:defRPr sz="8990" b="1"/>
            </a:lvl4pPr>
            <a:lvl5pPr marL="10224135" indent="0">
              <a:buNone/>
              <a:defRPr sz="8990" b="1"/>
            </a:lvl5pPr>
            <a:lvl6pPr marL="12780010" indent="0">
              <a:buNone/>
              <a:defRPr sz="8990" b="1"/>
            </a:lvl6pPr>
            <a:lvl7pPr marL="15335885" indent="0">
              <a:buNone/>
              <a:defRPr sz="8990" b="1"/>
            </a:lvl7pPr>
            <a:lvl8pPr marL="17892395" indent="0">
              <a:buNone/>
              <a:defRPr sz="8990" b="1"/>
            </a:lvl8pPr>
            <a:lvl9pPr marL="20448270" indent="0">
              <a:buNone/>
              <a:defRPr sz="8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34031" y="16211881"/>
            <a:ext cx="10021209" cy="29453559"/>
          </a:xfrm>
        </p:spPr>
        <p:txBody>
          <a:bodyPr/>
          <a:lstStyle>
            <a:lvl1pPr>
              <a:defRPr sz="13370"/>
            </a:lvl1pPr>
            <a:lvl2pPr>
              <a:defRPr sz="11240"/>
            </a:lvl2pPr>
            <a:lvl3pPr>
              <a:defRPr sz="10055"/>
            </a:lvl3pPr>
            <a:lvl4pPr>
              <a:defRPr sz="8990"/>
            </a:lvl4pPr>
            <a:lvl5pPr>
              <a:defRPr sz="8990"/>
            </a:lvl5pPr>
            <a:lvl6pPr>
              <a:defRPr sz="8990"/>
            </a:lvl6pPr>
            <a:lvl7pPr>
              <a:defRPr sz="8990"/>
            </a:lvl7pPr>
            <a:lvl8pPr>
              <a:defRPr sz="8990"/>
            </a:lvl8pPr>
            <a:lvl9pPr>
              <a:defRPr sz="89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521437" y="11442989"/>
            <a:ext cx="10025146" cy="4768893"/>
          </a:xfrm>
        </p:spPr>
        <p:txBody>
          <a:bodyPr anchor="b"/>
          <a:lstStyle>
            <a:lvl1pPr marL="0" indent="0">
              <a:buNone/>
              <a:defRPr sz="13370" b="1"/>
            </a:lvl1pPr>
            <a:lvl2pPr marL="2555875" indent="0">
              <a:buNone/>
              <a:defRPr sz="11240" b="1"/>
            </a:lvl2pPr>
            <a:lvl3pPr marL="5111750" indent="0">
              <a:buNone/>
              <a:defRPr sz="10055" b="1"/>
            </a:lvl3pPr>
            <a:lvl4pPr marL="7668260" indent="0">
              <a:buNone/>
              <a:defRPr sz="8990" b="1"/>
            </a:lvl4pPr>
            <a:lvl5pPr marL="10224135" indent="0">
              <a:buNone/>
              <a:defRPr sz="8990" b="1"/>
            </a:lvl5pPr>
            <a:lvl6pPr marL="12780010" indent="0">
              <a:buNone/>
              <a:defRPr sz="8990" b="1"/>
            </a:lvl6pPr>
            <a:lvl7pPr marL="15335885" indent="0">
              <a:buNone/>
              <a:defRPr sz="8990" b="1"/>
            </a:lvl7pPr>
            <a:lvl8pPr marL="17892395" indent="0">
              <a:buNone/>
              <a:defRPr sz="8990" b="1"/>
            </a:lvl8pPr>
            <a:lvl9pPr marL="20448270" indent="0">
              <a:buNone/>
              <a:defRPr sz="8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521437" y="16211881"/>
            <a:ext cx="10025146" cy="29453559"/>
          </a:xfrm>
        </p:spPr>
        <p:txBody>
          <a:bodyPr/>
          <a:lstStyle>
            <a:lvl1pPr>
              <a:defRPr sz="13370"/>
            </a:lvl1pPr>
            <a:lvl2pPr>
              <a:defRPr sz="11240"/>
            </a:lvl2pPr>
            <a:lvl3pPr>
              <a:defRPr sz="10055"/>
            </a:lvl3pPr>
            <a:lvl4pPr>
              <a:defRPr sz="8990"/>
            </a:lvl4pPr>
            <a:lvl5pPr>
              <a:defRPr sz="8990"/>
            </a:lvl5pPr>
            <a:lvl6pPr>
              <a:defRPr sz="8990"/>
            </a:lvl6pPr>
            <a:lvl7pPr>
              <a:defRPr sz="8990"/>
            </a:lvl7pPr>
            <a:lvl8pPr>
              <a:defRPr sz="8990"/>
            </a:lvl8pPr>
            <a:lvl9pPr>
              <a:defRPr sz="89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4032" y="2035361"/>
            <a:ext cx="7461765" cy="8662114"/>
          </a:xfrm>
        </p:spPr>
        <p:txBody>
          <a:bodyPr anchor="b"/>
          <a:lstStyle>
            <a:lvl1pPr algn="l">
              <a:defRPr sz="1124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67489" y="2035364"/>
            <a:ext cx="12679093" cy="43630080"/>
          </a:xfrm>
        </p:spPr>
        <p:txBody>
          <a:bodyPr/>
          <a:lstStyle>
            <a:lvl1pPr>
              <a:defRPr sz="17865"/>
            </a:lvl1pPr>
            <a:lvl2pPr>
              <a:defRPr sz="15620"/>
            </a:lvl2pPr>
            <a:lvl3pPr>
              <a:defRPr sz="13370"/>
            </a:lvl3pPr>
            <a:lvl4pPr>
              <a:defRPr sz="11240"/>
            </a:lvl4pPr>
            <a:lvl5pPr>
              <a:defRPr sz="11240"/>
            </a:lvl5pPr>
            <a:lvl6pPr>
              <a:defRPr sz="11240"/>
            </a:lvl6pPr>
            <a:lvl7pPr>
              <a:defRPr sz="11240"/>
            </a:lvl7pPr>
            <a:lvl8pPr>
              <a:defRPr sz="11240"/>
            </a:lvl8pPr>
            <a:lvl9pPr>
              <a:defRPr sz="112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34032" y="10697479"/>
            <a:ext cx="7461765" cy="34967966"/>
          </a:xfrm>
        </p:spPr>
        <p:txBody>
          <a:bodyPr/>
          <a:lstStyle>
            <a:lvl1pPr marL="0" indent="0">
              <a:buNone/>
              <a:defRPr sz="7810"/>
            </a:lvl1pPr>
            <a:lvl2pPr marL="2555875" indent="0">
              <a:buNone/>
              <a:defRPr sz="6745"/>
            </a:lvl2pPr>
            <a:lvl3pPr marL="5111750" indent="0">
              <a:buNone/>
              <a:defRPr sz="5560"/>
            </a:lvl3pPr>
            <a:lvl4pPr marL="7668260" indent="0">
              <a:buNone/>
              <a:defRPr sz="5090"/>
            </a:lvl4pPr>
            <a:lvl5pPr marL="10224135" indent="0">
              <a:buNone/>
              <a:defRPr sz="5090"/>
            </a:lvl5pPr>
            <a:lvl6pPr marL="12780010" indent="0">
              <a:buNone/>
              <a:defRPr sz="5090"/>
            </a:lvl6pPr>
            <a:lvl7pPr marL="15335885" indent="0">
              <a:buNone/>
              <a:defRPr sz="5090"/>
            </a:lvl7pPr>
            <a:lvl8pPr marL="17892395" indent="0">
              <a:buNone/>
              <a:defRPr sz="5090"/>
            </a:lvl8pPr>
            <a:lvl9pPr marL="20448270" indent="0">
              <a:buNone/>
              <a:defRPr sz="50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5559" y="35784473"/>
            <a:ext cx="13608368" cy="4224559"/>
          </a:xfrm>
        </p:spPr>
        <p:txBody>
          <a:bodyPr anchor="b"/>
          <a:lstStyle>
            <a:lvl1pPr algn="l">
              <a:defRPr sz="1124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45559" y="4567726"/>
            <a:ext cx="13608368" cy="30672405"/>
          </a:xfrm>
        </p:spPr>
        <p:txBody>
          <a:bodyPr/>
          <a:lstStyle>
            <a:lvl1pPr marL="0" indent="0">
              <a:buNone/>
              <a:defRPr sz="17865"/>
            </a:lvl1pPr>
            <a:lvl2pPr marL="2555875" indent="0">
              <a:buNone/>
              <a:defRPr sz="15620"/>
            </a:lvl2pPr>
            <a:lvl3pPr marL="5111750" indent="0">
              <a:buNone/>
              <a:defRPr sz="13370"/>
            </a:lvl3pPr>
            <a:lvl4pPr marL="7668260" indent="0">
              <a:buNone/>
              <a:defRPr sz="11240"/>
            </a:lvl4pPr>
            <a:lvl5pPr marL="10224135" indent="0">
              <a:buNone/>
              <a:defRPr sz="11240"/>
            </a:lvl5pPr>
            <a:lvl6pPr marL="12780010" indent="0">
              <a:buNone/>
              <a:defRPr sz="11240"/>
            </a:lvl6pPr>
            <a:lvl7pPr marL="15335885" indent="0">
              <a:buNone/>
              <a:defRPr sz="11240"/>
            </a:lvl7pPr>
            <a:lvl8pPr marL="17892395" indent="0">
              <a:buNone/>
              <a:defRPr sz="11240"/>
            </a:lvl8pPr>
            <a:lvl9pPr marL="20448270" indent="0">
              <a:buNone/>
              <a:defRPr sz="1124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45559" y="40009032"/>
            <a:ext cx="13608368" cy="5999576"/>
          </a:xfrm>
        </p:spPr>
        <p:txBody>
          <a:bodyPr/>
          <a:lstStyle>
            <a:lvl1pPr marL="0" indent="0">
              <a:buNone/>
              <a:defRPr sz="7810"/>
            </a:lvl1pPr>
            <a:lvl2pPr marL="2555875" indent="0">
              <a:buNone/>
              <a:defRPr sz="6745"/>
            </a:lvl2pPr>
            <a:lvl3pPr marL="5111750" indent="0">
              <a:buNone/>
              <a:defRPr sz="5560"/>
            </a:lvl3pPr>
            <a:lvl4pPr marL="7668260" indent="0">
              <a:buNone/>
              <a:defRPr sz="5090"/>
            </a:lvl4pPr>
            <a:lvl5pPr marL="10224135" indent="0">
              <a:buNone/>
              <a:defRPr sz="5090"/>
            </a:lvl5pPr>
            <a:lvl6pPr marL="12780010" indent="0">
              <a:buNone/>
              <a:defRPr sz="5090"/>
            </a:lvl6pPr>
            <a:lvl7pPr marL="15335885" indent="0">
              <a:buNone/>
              <a:defRPr sz="5090"/>
            </a:lvl7pPr>
            <a:lvl8pPr marL="17892395" indent="0">
              <a:buNone/>
              <a:defRPr sz="5090"/>
            </a:lvl8pPr>
            <a:lvl9pPr marL="20448270" indent="0">
              <a:buNone/>
              <a:defRPr sz="50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34031" y="2047197"/>
            <a:ext cx="20412552" cy="8520113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4031" y="11928161"/>
            <a:ext cx="20412552" cy="33737283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34031" y="47381296"/>
            <a:ext cx="5292143" cy="272170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6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749210" y="47381296"/>
            <a:ext cx="7182194" cy="272170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6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6254440" y="47381296"/>
            <a:ext cx="5292143" cy="272170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6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11750" rtl="0" eaLnBrk="1" latinLnBrk="0" hangingPunct="1">
        <a:spcBef>
          <a:spcPct val="0"/>
        </a:spcBef>
        <a:buNone/>
        <a:defRPr sz="246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065" indent="-191706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65" kern="1200">
          <a:solidFill>
            <a:schemeClr val="tx1"/>
          </a:solidFill>
          <a:latin typeface="+mn-lt"/>
          <a:ea typeface="+mn-ea"/>
          <a:cs typeface="+mn-cs"/>
        </a:defRPr>
      </a:lvl1pPr>
      <a:lvl2pPr marL="4153535" indent="-1597660" algn="l" defTabSz="5111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62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5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70" kern="1200">
          <a:solidFill>
            <a:schemeClr val="tx1"/>
          </a:solidFill>
          <a:latin typeface="+mn-lt"/>
          <a:ea typeface="+mn-ea"/>
          <a:cs typeface="+mn-cs"/>
        </a:defRPr>
      </a:lvl3pPr>
      <a:lvl4pPr marL="8945880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40" kern="1200">
          <a:solidFill>
            <a:schemeClr val="tx1"/>
          </a:solidFill>
          <a:latin typeface="+mn-lt"/>
          <a:ea typeface="+mn-ea"/>
          <a:cs typeface="+mn-cs"/>
        </a:defRPr>
      </a:lvl4pPr>
      <a:lvl5pPr marL="11502390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4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265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40" kern="1200">
          <a:solidFill>
            <a:schemeClr val="tx1"/>
          </a:solidFill>
          <a:latin typeface="+mn-lt"/>
          <a:ea typeface="+mn-ea"/>
          <a:cs typeface="+mn-cs"/>
        </a:defRPr>
      </a:lvl6pPr>
      <a:lvl7pPr marL="16614140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40" kern="1200">
          <a:solidFill>
            <a:schemeClr val="tx1"/>
          </a:solidFill>
          <a:latin typeface="+mn-lt"/>
          <a:ea typeface="+mn-ea"/>
          <a:cs typeface="+mn-cs"/>
        </a:defRPr>
      </a:lvl7pPr>
      <a:lvl8pPr marL="19170015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40" kern="1200">
          <a:solidFill>
            <a:schemeClr val="tx1"/>
          </a:solidFill>
          <a:latin typeface="+mn-lt"/>
          <a:ea typeface="+mn-ea"/>
          <a:cs typeface="+mn-cs"/>
        </a:defRPr>
      </a:lvl8pPr>
      <a:lvl9pPr marL="21726525" indent="-1278255" algn="l" defTabSz="511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1pPr>
      <a:lvl2pPr marL="2555875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0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3pPr>
      <a:lvl4pPr marL="7668260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4pPr>
      <a:lvl5pPr marL="10224135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5pPr>
      <a:lvl6pPr marL="12780010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6pPr>
      <a:lvl7pPr marL="15335885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7pPr>
      <a:lvl8pPr marL="17892395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8pPr>
      <a:lvl9pPr marL="20448270" algn="l" defTabSz="5111750" rtl="0" eaLnBrk="1" latinLnBrk="0" hangingPunct="1">
        <a:defRPr sz="10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東門草</cp:lastModifiedBy>
  <cp:revision>24</cp:revision>
  <dcterms:created xsi:type="dcterms:W3CDTF">2016-08-10T01:39:00Z</dcterms:created>
  <dcterms:modified xsi:type="dcterms:W3CDTF">2020-11-12T07:11:09Z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